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32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8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51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856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14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21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90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7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89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13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34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F073-92BB-42B5-9212-359E3B43C7C4}" type="datetimeFigureOut">
              <a:rPr lang="nl-NL" smtClean="0"/>
              <a:t>4-7-2019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F582-312E-48DA-B459-4538757E67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2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8342" y="242797"/>
            <a:ext cx="11138263" cy="155987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1 Welk </a:t>
            </a:r>
            <a:r>
              <a:rPr lang="nl-NL" dirty="0"/>
              <a:t>woord hoort er niet bij? </a:t>
            </a:r>
            <a:br>
              <a:rPr lang="nl-NL" dirty="0"/>
            </a:br>
            <a:r>
              <a:rPr lang="nl-NL" dirty="0" smtClean="0"/>
              <a:t>   Waar </a:t>
            </a:r>
            <a:r>
              <a:rPr lang="nl-NL" dirty="0"/>
              <a:t>gaan de 3 juiste woorden over?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6023" y="2055223"/>
            <a:ext cx="9831977" cy="4023360"/>
          </a:xfrm>
        </p:spPr>
        <p:txBody>
          <a:bodyPr/>
          <a:lstStyle/>
          <a:p>
            <a:pPr algn="l"/>
            <a:r>
              <a:rPr lang="nl-NL" sz="6000" dirty="0"/>
              <a:t>30 Graden</a:t>
            </a:r>
          </a:p>
          <a:p>
            <a:pPr algn="l"/>
            <a:r>
              <a:rPr lang="nl-NL" sz="6000" dirty="0"/>
              <a:t>Suiker</a:t>
            </a:r>
          </a:p>
          <a:p>
            <a:pPr algn="l"/>
            <a:r>
              <a:rPr lang="nl-NL" sz="6000" dirty="0"/>
              <a:t>Koolzuurgas</a:t>
            </a:r>
          </a:p>
          <a:p>
            <a:pPr algn="l"/>
            <a:r>
              <a:rPr lang="nl-NL" sz="6000" dirty="0"/>
              <a:t>Steriliseren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7217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Niet: Steriliseren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gaan het over?</a:t>
            </a:r>
          </a:p>
          <a:p>
            <a:endParaRPr lang="nl-NL" dirty="0"/>
          </a:p>
          <a:p>
            <a:r>
              <a:rPr lang="nl-NL" dirty="0" smtClean="0"/>
              <a:t>GIST</a:t>
            </a:r>
          </a:p>
          <a:p>
            <a:endParaRPr lang="nl-NL" dirty="0" smtClean="0"/>
          </a:p>
          <a:p>
            <a:r>
              <a:rPr lang="nl-NL" dirty="0"/>
              <a:t>30 Graden</a:t>
            </a:r>
          </a:p>
          <a:p>
            <a:r>
              <a:rPr lang="nl-NL" dirty="0"/>
              <a:t>Suiker</a:t>
            </a:r>
          </a:p>
          <a:p>
            <a:r>
              <a:rPr lang="nl-NL" dirty="0"/>
              <a:t>Koolzuurgas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428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8342" y="242797"/>
            <a:ext cx="11138263" cy="155987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2 Welk </a:t>
            </a:r>
            <a:r>
              <a:rPr lang="nl-NL" dirty="0"/>
              <a:t>woord hoort er niet bij? </a:t>
            </a:r>
            <a:br>
              <a:rPr lang="nl-NL" dirty="0"/>
            </a:br>
            <a:r>
              <a:rPr lang="nl-NL" dirty="0" smtClean="0"/>
              <a:t>   Waar </a:t>
            </a:r>
            <a:r>
              <a:rPr lang="nl-NL" dirty="0"/>
              <a:t>gaan de 3 juiste woorden over?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6023" y="2055223"/>
            <a:ext cx="9831977" cy="4023360"/>
          </a:xfrm>
        </p:spPr>
        <p:txBody>
          <a:bodyPr>
            <a:normAutofit/>
          </a:bodyPr>
          <a:lstStyle/>
          <a:p>
            <a:pPr algn="l"/>
            <a:r>
              <a:rPr lang="nl-NL" sz="6000" dirty="0"/>
              <a:t>Yoghurt</a:t>
            </a:r>
          </a:p>
          <a:p>
            <a:pPr algn="l"/>
            <a:r>
              <a:rPr lang="nl-NL" sz="6000" dirty="0"/>
              <a:t>Bier</a:t>
            </a:r>
          </a:p>
          <a:p>
            <a:pPr algn="l"/>
            <a:r>
              <a:rPr lang="nl-NL" sz="6000" dirty="0"/>
              <a:t>Wijn</a:t>
            </a:r>
          </a:p>
          <a:p>
            <a:pPr algn="l"/>
            <a:r>
              <a:rPr lang="nl-NL" sz="6000" dirty="0"/>
              <a:t>Brood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26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Niet? Yoghurt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gaat het over? Producten die zijn </a:t>
            </a:r>
            <a:r>
              <a:rPr lang="nl-NL" dirty="0" err="1" smtClean="0"/>
              <a:t>geaakt</a:t>
            </a:r>
            <a:r>
              <a:rPr lang="nl-NL" dirty="0" smtClean="0"/>
              <a:t> door gist. Yoghurt door bacteriën </a:t>
            </a:r>
          </a:p>
          <a:p>
            <a:endParaRPr lang="nl-NL" dirty="0"/>
          </a:p>
          <a:p>
            <a:r>
              <a:rPr lang="nl-NL" dirty="0" smtClean="0"/>
              <a:t>Bier</a:t>
            </a:r>
            <a:endParaRPr lang="nl-NL" dirty="0"/>
          </a:p>
          <a:p>
            <a:r>
              <a:rPr lang="nl-NL" dirty="0"/>
              <a:t>Wijn</a:t>
            </a:r>
          </a:p>
          <a:p>
            <a:r>
              <a:rPr lang="nl-NL" dirty="0"/>
              <a:t>Brood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432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8342" y="242797"/>
            <a:ext cx="11138263" cy="155987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3 Welk </a:t>
            </a:r>
            <a:r>
              <a:rPr lang="nl-NL" dirty="0"/>
              <a:t>woord hoort er niet bij? </a:t>
            </a:r>
            <a:br>
              <a:rPr lang="nl-NL" dirty="0"/>
            </a:br>
            <a:r>
              <a:rPr lang="nl-NL" dirty="0" smtClean="0"/>
              <a:t>   Waar </a:t>
            </a:r>
            <a:r>
              <a:rPr lang="nl-NL" dirty="0"/>
              <a:t>gaan de 3 juiste woorden over?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6023" y="2055223"/>
            <a:ext cx="9831977" cy="40233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 </a:t>
            </a:r>
          </a:p>
          <a:p>
            <a:pPr algn="l"/>
            <a:r>
              <a:rPr lang="nl-NL" sz="6000" dirty="0"/>
              <a:t>Vocht</a:t>
            </a:r>
          </a:p>
          <a:p>
            <a:pPr algn="l"/>
            <a:r>
              <a:rPr lang="nl-NL" sz="6000" dirty="0"/>
              <a:t>PH neutraal</a:t>
            </a:r>
          </a:p>
          <a:p>
            <a:pPr algn="l"/>
            <a:r>
              <a:rPr lang="nl-NL" sz="6000" dirty="0"/>
              <a:t>Zuurstof</a:t>
            </a:r>
          </a:p>
          <a:p>
            <a:pPr algn="l"/>
            <a:r>
              <a:rPr lang="nl-NL" sz="6000" dirty="0"/>
              <a:t>Refractometer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63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Niet? Refractometer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gaat het over?</a:t>
            </a:r>
          </a:p>
          <a:p>
            <a:endParaRPr lang="nl-NL" dirty="0"/>
          </a:p>
          <a:p>
            <a:r>
              <a:rPr lang="nl-NL" dirty="0" smtClean="0"/>
              <a:t>Levensvoorwaarde.</a:t>
            </a:r>
          </a:p>
          <a:p>
            <a:endParaRPr lang="nl-NL" dirty="0"/>
          </a:p>
          <a:p>
            <a:r>
              <a:rPr lang="nl-NL" dirty="0" smtClean="0"/>
              <a:t>Vocht</a:t>
            </a:r>
            <a:endParaRPr lang="nl-NL" dirty="0"/>
          </a:p>
          <a:p>
            <a:r>
              <a:rPr lang="nl-NL" dirty="0"/>
              <a:t>PH neutraal</a:t>
            </a:r>
          </a:p>
          <a:p>
            <a:r>
              <a:rPr lang="nl-NL" dirty="0"/>
              <a:t>Zuurstof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967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8342" y="242797"/>
            <a:ext cx="11138263" cy="155987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4 Welk </a:t>
            </a:r>
            <a:r>
              <a:rPr lang="nl-NL" dirty="0"/>
              <a:t>woord hoort er niet bij? </a:t>
            </a:r>
            <a:br>
              <a:rPr lang="nl-NL" dirty="0"/>
            </a:br>
            <a:r>
              <a:rPr lang="nl-NL" dirty="0" smtClean="0"/>
              <a:t>   Waar </a:t>
            </a:r>
            <a:r>
              <a:rPr lang="nl-NL" dirty="0"/>
              <a:t>gaan de 3 juiste woorden over?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6023" y="2055223"/>
            <a:ext cx="9831977" cy="4023360"/>
          </a:xfrm>
        </p:spPr>
        <p:txBody>
          <a:bodyPr/>
          <a:lstStyle/>
          <a:p>
            <a:pPr algn="l"/>
            <a:r>
              <a:rPr lang="nl-NL" sz="6000" dirty="0"/>
              <a:t>Inkapselen</a:t>
            </a:r>
          </a:p>
          <a:p>
            <a:pPr algn="l"/>
            <a:r>
              <a:rPr lang="nl-NL" sz="6000" dirty="0"/>
              <a:t>Pasteuriseren</a:t>
            </a:r>
          </a:p>
          <a:p>
            <a:pPr algn="l"/>
            <a:r>
              <a:rPr lang="nl-NL" sz="6000" dirty="0" err="1"/>
              <a:t>Endosporen</a:t>
            </a:r>
            <a:endParaRPr lang="nl-NL" sz="6000" dirty="0"/>
          </a:p>
          <a:p>
            <a:pPr algn="l"/>
            <a:r>
              <a:rPr lang="nl-NL" sz="6000" dirty="0"/>
              <a:t>Steriliseren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028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Niet? Pasteuriseren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gaat het over? </a:t>
            </a:r>
          </a:p>
          <a:p>
            <a:pPr marL="0" indent="0">
              <a:buNone/>
            </a:pPr>
            <a:r>
              <a:rPr lang="nl-NL" dirty="0" smtClean="0"/>
              <a:t>Bacteriën </a:t>
            </a:r>
            <a:r>
              <a:rPr lang="nl-NL" dirty="0"/>
              <a:t>die zich inkapselen en alleen gedood kunnen worden door steriliseren ( boven de 100 graden verhitten)</a:t>
            </a:r>
          </a:p>
          <a:p>
            <a:endParaRPr lang="nl-NL" dirty="0"/>
          </a:p>
          <a:p>
            <a:r>
              <a:rPr lang="nl-NL" dirty="0" smtClean="0"/>
              <a:t>Inkapselen</a:t>
            </a:r>
            <a:endParaRPr lang="nl-NL" dirty="0"/>
          </a:p>
          <a:p>
            <a:r>
              <a:rPr lang="nl-NL" dirty="0" err="1" smtClean="0"/>
              <a:t>Endosporen</a:t>
            </a:r>
            <a:endParaRPr lang="nl-NL" dirty="0"/>
          </a:p>
          <a:p>
            <a:r>
              <a:rPr lang="nl-NL" dirty="0"/>
              <a:t>Steriliseren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23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48342" y="242797"/>
            <a:ext cx="11138263" cy="1559877"/>
          </a:xfrm>
        </p:spPr>
        <p:txBody>
          <a:bodyPr>
            <a:normAutofit fontScale="90000"/>
          </a:bodyPr>
          <a:lstStyle/>
          <a:p>
            <a:r>
              <a:rPr lang="nl-NL" dirty="0"/>
              <a:t>Welk woord hoort er niet bij? </a:t>
            </a:r>
            <a:br>
              <a:rPr lang="nl-NL" dirty="0"/>
            </a:br>
            <a:r>
              <a:rPr lang="nl-NL" dirty="0"/>
              <a:t>Waar gaan de 3 juiste woorden over?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6023" y="2055223"/>
            <a:ext cx="9831977" cy="402336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7375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Breedbeeld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1 Welk woord hoort er niet bij?     Waar gaan de 3 juiste woorden over? </vt:lpstr>
      <vt:lpstr>Niet: Steriliseren</vt:lpstr>
      <vt:lpstr>2 Welk woord hoort er niet bij?     Waar gaan de 3 juiste woorden over? </vt:lpstr>
      <vt:lpstr>Niet? Yoghurt</vt:lpstr>
      <vt:lpstr>3 Welk woord hoort er niet bij?     Waar gaan de 3 juiste woorden over? </vt:lpstr>
      <vt:lpstr>Niet? Refractometer</vt:lpstr>
      <vt:lpstr>4 Welk woord hoort er niet bij?     Waar gaan de 3 juiste woorden over? </vt:lpstr>
      <vt:lpstr>Niet? Pasteuriseren</vt:lpstr>
      <vt:lpstr>Welk woord hoort er niet bij?  Waar gaan de 3 juiste woorden over? 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Welk woord hoort er niet bij?     Waar gaan de 3 juiste woorden over?</dc:title>
  <dc:creator>Mirjam Westerhof</dc:creator>
  <cp:lastModifiedBy>Mirjam Westerhof</cp:lastModifiedBy>
  <cp:revision>3</cp:revision>
  <dcterms:created xsi:type="dcterms:W3CDTF">2019-07-04T12:19:56Z</dcterms:created>
  <dcterms:modified xsi:type="dcterms:W3CDTF">2019-07-04T12:21:51Z</dcterms:modified>
</cp:coreProperties>
</file>